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300D5B-3795-4009-B8C7-F3CC873018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6667E3-D832-443A-B98F-70A41C78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nanje.org/i/i29/09iv09/09iv0918/ed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6600" dirty="0" smtClean="0"/>
              <a:t>Едгар Дега</a:t>
            </a:r>
            <a:br>
              <a:rPr lang="sr-Cyrl-RS" sz="6600" dirty="0" smtClean="0"/>
            </a:br>
            <a:r>
              <a:rPr lang="sr-Cyrl-RS" sz="3600" dirty="0" smtClean="0"/>
              <a:t>(1834 – 1917)</a:t>
            </a:r>
            <a:endParaRPr lang="en-US" sz="3600" dirty="0"/>
          </a:p>
        </p:txBody>
      </p:sp>
      <p:pic>
        <p:nvPicPr>
          <p:cNvPr id="11" name="Content Placeholder 10" descr="Ballet_(L'Étoile),_Edgar_Dega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133600"/>
            <a:ext cx="3482746" cy="44958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Поглед из ложе 1877. </a:t>
            </a:r>
            <a:endParaRPr lang="en-US" sz="3200" dirty="0"/>
          </a:p>
        </p:txBody>
      </p:sp>
      <p:pic>
        <p:nvPicPr>
          <p:cNvPr id="4" name="Content Placeholder 3" descr="1024px-Fin_d'arabesque,_Edgar_Dega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990600"/>
            <a:ext cx="3505199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 smtClean="0">
                <a:latin typeface="Calibri" pitchFamily="34" charset="0"/>
                <a:cs typeface="Calibri" pitchFamily="34" charset="0"/>
              </a:rPr>
              <a:t>Пеглерке 1884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Pegler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77211" y="1447800"/>
            <a:ext cx="4846778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Утицаји</a:t>
            </a:r>
            <a:br>
              <a:rPr lang="sr-Cyrl-RS" dirty="0" smtClean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У</a:t>
            </a:r>
            <a:r>
              <a:rPr lang="sr-Cyrl-RS" dirty="0" smtClean="0"/>
              <a:t>тицај научног реализма</a:t>
            </a:r>
          </a:p>
          <a:p>
            <a:r>
              <a:rPr lang="sr-Cyrl-CS" dirty="0" smtClean="0"/>
              <a:t>Ф</a:t>
            </a:r>
            <a:r>
              <a:rPr lang="sr-Cyrl-RS" dirty="0" smtClean="0"/>
              <a:t>отографски кадар</a:t>
            </a:r>
          </a:p>
          <a:p>
            <a:r>
              <a:rPr lang="sr-Cyrl-CS" dirty="0" smtClean="0"/>
              <a:t>У</a:t>
            </a:r>
            <a:r>
              <a:rPr lang="sr-Cyrl-RS" dirty="0" smtClean="0"/>
              <a:t>тицај на рад Анри Тулуз Лотрека</a:t>
            </a:r>
            <a:endParaRPr lang="en-US" dirty="0"/>
          </a:p>
        </p:txBody>
      </p:sp>
      <p:pic>
        <p:nvPicPr>
          <p:cNvPr id="4" name="Picture 3" descr="Degas_Monoty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927"/>
            <a:ext cx="9144000" cy="6794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Корисна  литература  и  линкови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Историја модерне уметности, Х.Х.Арнасон</a:t>
            </a:r>
          </a:p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Историја уметности Х.Јансон</a:t>
            </a:r>
          </a:p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Музеј уметности-група аутора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hlinkClick r:id="rId2"/>
              </a:rPr>
              <a:t>https://www.znanje.org/i/i29/09iv09/09iv0918/ed.htm</a:t>
            </a:r>
            <a:endParaRPr lang="sr-Latn-RS" dirty="0" smtClean="0"/>
          </a:p>
          <a:p>
            <a:r>
              <a:rPr lang="en-US" dirty="0" smtClean="0"/>
              <a:t>https://www.edgar-degas.org/"&gt;Edgar Degas - The Complete Works - edgar-degas.org</a:t>
            </a:r>
            <a:endParaRPr lang="sr-Latn-RS" dirty="0" smtClean="0"/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импресионизму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7772400" cy="11506200"/>
          </a:xfrm>
        </p:spPr>
        <p:txBody>
          <a:bodyPr>
            <a:noAutofit/>
          </a:bodyPr>
          <a:lstStyle/>
          <a:p>
            <a:r>
              <a:rPr lang="sr-Cyrl-RS" sz="1800" dirty="0" smtClean="0">
                <a:latin typeface="+mj-lt"/>
              </a:rPr>
              <a:t>Покрет настао шездесетих година 19. века у Француској</a:t>
            </a:r>
          </a:p>
          <a:p>
            <a:r>
              <a:rPr lang="sr-Cyrl-RS" sz="1800" dirty="0" smtClean="0">
                <a:latin typeface="+mj-lt"/>
              </a:rPr>
              <a:t>Представници:</a:t>
            </a:r>
          </a:p>
          <a:p>
            <a:r>
              <a:rPr lang="sr-Cyrl-RS" sz="1800" dirty="0" smtClean="0">
                <a:latin typeface="+mj-lt"/>
              </a:rPr>
              <a:t>Клод Моне, Камиј Писаро, Федерик Базиј, Пјер Огист Реноар, Едгар Дега, Пол Сезан, Алфред Сисли</a:t>
            </a:r>
          </a:p>
          <a:p>
            <a:r>
              <a:rPr lang="sr-Cyrl-CS" sz="1800" dirty="0" smtClean="0">
                <a:latin typeface="+mj-lt"/>
              </a:rPr>
              <a:t>П</a:t>
            </a:r>
            <a:r>
              <a:rPr lang="sr-Cyrl-RS" sz="1800" dirty="0" smtClean="0">
                <a:latin typeface="+mj-lt"/>
              </a:rPr>
              <a:t>рвобитни назив “ Удружење непознатих сликара, вајара , графичара и других”- уметници искључени из званичних сликарских кругова</a:t>
            </a:r>
          </a:p>
          <a:p>
            <a:r>
              <a:rPr lang="sr-Cyrl-RS" sz="1800" dirty="0" smtClean="0">
                <a:latin typeface="+mj-lt"/>
              </a:rPr>
              <a:t>Прва колективна изложба  15.4. 1874. године након француско-пруског рата у атељеу фотографа Феликса Надара, на Капуцинском булевару</a:t>
            </a:r>
          </a:p>
          <a:p>
            <a:r>
              <a:rPr lang="sr-Cyrl-RS" sz="1800" dirty="0" smtClean="0">
                <a:latin typeface="+mj-lt"/>
              </a:rPr>
              <a:t>Назив покрета “Импресионизам” на основу непријатељске опаске ликовног критичара Луја Лероја у часопису </a:t>
            </a:r>
          </a:p>
          <a:p>
            <a:r>
              <a:rPr lang="sr-Cyrl-RS" sz="1800" dirty="0" smtClean="0">
                <a:latin typeface="+mj-lt"/>
              </a:rPr>
              <a:t> “Шаривари” за слику Клода Монеа  “Импресија- рађање сунца”</a:t>
            </a:r>
          </a:p>
          <a:p>
            <a:r>
              <a:rPr lang="sr-Cyrl-RS" sz="1800" dirty="0" smtClean="0">
                <a:latin typeface="+mj-lt"/>
              </a:rPr>
              <a:t>Основне одлике правца: сликање у пленеру (на отвореном), доминатни циљеви насликати светлост и покрет</a:t>
            </a:r>
          </a:p>
          <a:p>
            <a:r>
              <a:rPr lang="sr-Cyrl-CS" sz="1800" dirty="0" smtClean="0">
                <a:latin typeface="+mj-lt"/>
              </a:rPr>
              <a:t>Н</a:t>
            </a:r>
            <a:r>
              <a:rPr lang="sr-Cyrl-RS" sz="1800" dirty="0" smtClean="0">
                <a:latin typeface="+mj-lt"/>
              </a:rPr>
              <a:t>ова техника, утицај јапанске графичке уметности, светли колорит</a:t>
            </a:r>
          </a:p>
          <a:p>
            <a:r>
              <a:rPr lang="sr-Cyrl-RS" sz="1800" dirty="0" smtClean="0">
                <a:latin typeface="+mj-lt"/>
              </a:rPr>
              <a:t>Теме: пејзажи, </a:t>
            </a:r>
            <a:r>
              <a:rPr lang="sr-Cyrl-RS" sz="1600" dirty="0" smtClean="0">
                <a:latin typeface="+mj-lt"/>
              </a:rPr>
              <a:t>урбани </a:t>
            </a:r>
            <a:r>
              <a:rPr lang="sr-Cyrl-RS" sz="1800" dirty="0" smtClean="0">
                <a:latin typeface="+mj-lt"/>
              </a:rPr>
              <a:t>живот Париза, жанр сцене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 smtClean="0">
                <a:latin typeface="Calibri" pitchFamily="34" charset="0"/>
                <a:cs typeface="Calibri" pitchFamily="34" charset="0"/>
              </a:rPr>
              <a:t>Балерине у ружичастом 1867.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Edgar_Degas,_1867c_-_Ballerinas_in_Pin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1268" y="1447800"/>
            <a:ext cx="5558663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914400"/>
            <a:ext cx="7924800" cy="4114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Биографија: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1800" dirty="0" smtClean="0"/>
              <a:t>  Рођен у Паризу, у добростојећој банкарској породици</a:t>
            </a:r>
            <a:br>
              <a:rPr lang="sr-Cyrl-RS" sz="1800" dirty="0" smtClean="0"/>
            </a:br>
            <a:r>
              <a:rPr lang="sr-Cyrl-RS" sz="1800" dirty="0" smtClean="0"/>
              <a:t/>
            </a:r>
            <a:br>
              <a:rPr lang="sr-Cyrl-RS" sz="1800" dirty="0" smtClean="0"/>
            </a:br>
            <a:r>
              <a:rPr lang="sr-Cyrl-RS" sz="1800" dirty="0" smtClean="0"/>
              <a:t>1853. започео студије права</a:t>
            </a:r>
            <a:br>
              <a:rPr lang="sr-Cyrl-RS" sz="1800" dirty="0" smtClean="0"/>
            </a:br>
            <a:r>
              <a:rPr lang="sr-Cyrl-RS" sz="1800" dirty="0" smtClean="0"/>
              <a:t/>
            </a:r>
            <a:br>
              <a:rPr lang="sr-Cyrl-RS" sz="1800" dirty="0" smtClean="0"/>
            </a:br>
            <a:r>
              <a:rPr lang="sr-Cyrl-RS" sz="1800" dirty="0" smtClean="0"/>
              <a:t>1855. – Академија лепих уметности у Паризу</a:t>
            </a:r>
            <a:br>
              <a:rPr lang="sr-Cyrl-RS" sz="1800" dirty="0" smtClean="0"/>
            </a:br>
            <a:r>
              <a:rPr lang="sr-Cyrl-RS" sz="1800" dirty="0" smtClean="0"/>
              <a:t/>
            </a:r>
            <a:br>
              <a:rPr lang="sr-Cyrl-RS" sz="1800" dirty="0" smtClean="0"/>
            </a:br>
            <a:r>
              <a:rPr lang="sr-Cyrl-RS" sz="1800" dirty="0" smtClean="0"/>
              <a:t>1865. Излаже у Салону ( службена изложба на Академији лепих уметности у Паризу </a:t>
            </a:r>
            <a:br>
              <a:rPr lang="sr-Cyrl-RS" sz="1800" dirty="0" smtClean="0"/>
            </a:br>
            <a:endParaRPr lang="en-US" sz="1800" dirty="0"/>
          </a:p>
        </p:txBody>
      </p:sp>
      <p:pic>
        <p:nvPicPr>
          <p:cNvPr id="5" name="Content Placeholder 3" descr="Резултат слика за едгар дега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048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0"/>
            <a:ext cx="8610600" cy="7848600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>
              <a:latin typeface="+mj-lt"/>
            </a:endParaRPr>
          </a:p>
          <a:p>
            <a:endParaRPr lang="sr-Cyrl-RS" sz="1600" dirty="0" smtClean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685800" y="28575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28575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>1866. путује у Рим</a:t>
            </a:r>
          </a:p>
          <a:p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>1870. учествује у француско-пруском рату</a:t>
            </a:r>
          </a:p>
          <a:p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>1873. посећује северну Америку</a:t>
            </a:r>
          </a:p>
          <a:p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> 1875. почиње да се активно бави вајарством</a:t>
            </a:r>
          </a:p>
          <a:p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>1881. настаје чувена скулптура Балерине</a:t>
            </a:r>
          </a:p>
          <a:p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>1886. последњи пут учествује на изложби импресиониста</a:t>
            </a:r>
            <a:br>
              <a:rPr lang="sr-Cyrl-RS" sz="2800" dirty="0" smtClean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Одлике уметности</a:t>
            </a:r>
            <a:br>
              <a:rPr lang="sr-Cyrl-RS" dirty="0" smtClean="0"/>
            </a:br>
            <a:r>
              <a:rPr lang="sr-Cyrl-RS" dirty="0" smtClean="0"/>
              <a:t>сликарство, вајарство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Autofit/>
          </a:bodyPr>
          <a:lstStyle/>
          <a:p>
            <a:r>
              <a:rPr lang="sr-Cyrl-RS" sz="1600" dirty="0" smtClean="0">
                <a:latin typeface="+mj-lt"/>
              </a:rPr>
              <a:t>Познат по приказивању формалних активности  сцена класичног балета, трка коња , урбаних призора и жанр -сцена</a:t>
            </a:r>
          </a:p>
          <a:p>
            <a:endParaRPr lang="sr-Cyrl-RS" sz="1600" dirty="0" smtClean="0">
              <a:latin typeface="+mj-lt"/>
            </a:endParaRPr>
          </a:p>
          <a:p>
            <a:r>
              <a:rPr lang="sr-Cyrl-CS" sz="1600" dirty="0" smtClean="0">
                <a:latin typeface="+mj-lt"/>
              </a:rPr>
              <a:t>К</a:t>
            </a:r>
            <a:r>
              <a:rPr lang="sr-Cyrl-RS" sz="1600" dirty="0" smtClean="0">
                <a:latin typeface="+mj-lt"/>
              </a:rPr>
              <a:t>ористи сликане трагове, насумичне распореде, суптилне боје и врхунске сликарске технике како би дочарао време и простор</a:t>
            </a:r>
          </a:p>
          <a:p>
            <a:endParaRPr lang="sr-Cyrl-RS" sz="1600" dirty="0" smtClean="0">
              <a:latin typeface="+mj-lt"/>
            </a:endParaRPr>
          </a:p>
          <a:p>
            <a:r>
              <a:rPr lang="sr-Cyrl-RS" sz="1600" dirty="0" smtClean="0">
                <a:latin typeface="+mj-lt"/>
              </a:rPr>
              <a:t>Људска фигура у покрету – основни мотив </a:t>
            </a:r>
          </a:p>
          <a:p>
            <a:r>
              <a:rPr lang="sr-Cyrl-RS" sz="1600" dirty="0" smtClean="0">
                <a:latin typeface="+mj-lt"/>
              </a:rPr>
              <a:t>психологија покрета, израз и хармонија линија, нагласак на цртежу</a:t>
            </a:r>
          </a:p>
          <a:p>
            <a:r>
              <a:rPr lang="sr-Cyrl-RS" sz="1600" dirty="0" smtClean="0">
                <a:latin typeface="+mj-lt"/>
              </a:rPr>
              <a:t> </a:t>
            </a:r>
          </a:p>
          <a:p>
            <a:r>
              <a:rPr lang="sr-Cyrl-CS" sz="1600" dirty="0" smtClean="0">
                <a:latin typeface="+mj-lt"/>
              </a:rPr>
              <a:t>У</a:t>
            </a:r>
            <a:r>
              <a:rPr lang="sr-Cyrl-RS" sz="1600" dirty="0" smtClean="0">
                <a:latin typeface="+mj-lt"/>
              </a:rPr>
              <a:t>тицај сликара Жан Огист Доминик Енгра</a:t>
            </a:r>
            <a:r>
              <a:rPr lang="sr-Latn-RS" sz="1600" dirty="0" smtClean="0">
                <a:latin typeface="+mj-lt"/>
              </a:rPr>
              <a:t> </a:t>
            </a:r>
            <a:r>
              <a:rPr lang="sr-Cyrl-RS" sz="1600" dirty="0" smtClean="0">
                <a:latin typeface="+mj-lt"/>
              </a:rPr>
              <a:t>и Ежена Делакрое</a:t>
            </a:r>
          </a:p>
          <a:p>
            <a:endParaRPr lang="sr-Cyrl-RS" sz="1600" dirty="0" smtClean="0">
              <a:latin typeface="+mj-lt"/>
            </a:endParaRPr>
          </a:p>
          <a:p>
            <a:r>
              <a:rPr lang="sr-Cyrl-RS" sz="1600" dirty="0" smtClean="0">
                <a:latin typeface="+mj-lt"/>
              </a:rPr>
              <a:t>Примена  технике пастела </a:t>
            </a:r>
          </a:p>
          <a:p>
            <a:endParaRPr lang="sr-Cyrl-RS" sz="1600" dirty="0" smtClean="0">
              <a:latin typeface="+mj-lt"/>
            </a:endParaRPr>
          </a:p>
          <a:p>
            <a:r>
              <a:rPr lang="sr-Cyrl-RS" sz="1600" dirty="0" smtClean="0">
                <a:latin typeface="+mj-lt"/>
              </a:rPr>
              <a:t>Рад у техници литографије</a:t>
            </a:r>
          </a:p>
          <a:p>
            <a:endParaRPr lang="sr-Cyrl-RS" sz="1600" dirty="0" smtClean="0">
              <a:latin typeface="+mj-lt"/>
            </a:endParaRPr>
          </a:p>
          <a:p>
            <a:r>
              <a:rPr lang="sr-Cyrl-RS" sz="1600" dirty="0" smtClean="0">
                <a:latin typeface="+mj-lt"/>
              </a:rPr>
              <a:t>Вајарство</a:t>
            </a:r>
          </a:p>
          <a:p>
            <a:endParaRPr lang="sr-Cyrl-RS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/>
              <a:t>Портрет Едуара Манеа 1876.</a:t>
            </a:r>
            <a:endParaRPr lang="en-US" sz="2400" dirty="0"/>
          </a:p>
        </p:txBody>
      </p:sp>
      <p:pic>
        <p:nvPicPr>
          <p:cNvPr id="4" name="Content Placeholder 3" descr="Edgar_Degas_-_Edouard_Manet_Stand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371600"/>
            <a:ext cx="2825209" cy="5105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Чаша апсинта 1876.</a:t>
            </a:r>
            <a:endParaRPr lang="en-US" sz="3200" dirty="0"/>
          </a:p>
        </p:txBody>
      </p:sp>
      <p:pic>
        <p:nvPicPr>
          <p:cNvPr id="4" name="Content Placeholder 3" descr="Edgar_Degas_-_In_a_Café_-_Google_Art_Project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3318" y="1447800"/>
            <a:ext cx="3334564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sr-Cyrl-RS" dirty="0" smtClean="0"/>
              <a:t>Хор 1876</a:t>
            </a:r>
            <a:endParaRPr lang="en-US" dirty="0"/>
          </a:p>
        </p:txBody>
      </p:sp>
      <p:pic>
        <p:nvPicPr>
          <p:cNvPr id="4" name="Content Placeholder 3" descr="1024px-The_Chorus_1876_Edgar_Dega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6324600" cy="5257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353</TotalTime>
  <Words>326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Едгар Дега (1834 – 1917)</vt:lpstr>
      <vt:lpstr>О импресионизму</vt:lpstr>
      <vt:lpstr>Балерине у ружичастом 1867.</vt:lpstr>
      <vt:lpstr>  Биографија:    Рођен у Паризу, у добростојећој банкарској породици  1853. започео студије права  1855. – Академија лепих уметности у Паризу  1865. Излаже у Салону ( службена изложба на Академији лепих уметности у Паризу  </vt:lpstr>
      <vt:lpstr> </vt:lpstr>
      <vt:lpstr>Одлике уметности сликарство, вајарство</vt:lpstr>
      <vt:lpstr>Портрет Едуара Манеа 1876.</vt:lpstr>
      <vt:lpstr>Чаша апсинта 1876.</vt:lpstr>
      <vt:lpstr>Хор 1876</vt:lpstr>
      <vt:lpstr>Поглед из ложе 1877. </vt:lpstr>
      <vt:lpstr>Пеглерке 1884</vt:lpstr>
      <vt:lpstr>Утицаји </vt:lpstr>
      <vt:lpstr>Корисна  литература  и  линкови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Импресионизам</dc:title>
  <dc:creator>Marija</dc:creator>
  <cp:lastModifiedBy>Marija</cp:lastModifiedBy>
  <cp:revision>42</cp:revision>
  <dcterms:created xsi:type="dcterms:W3CDTF">2020-04-20T08:28:23Z</dcterms:created>
  <dcterms:modified xsi:type="dcterms:W3CDTF">2020-05-26T11:44:08Z</dcterms:modified>
</cp:coreProperties>
</file>